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8" r:id="rId5"/>
    <p:sldId id="257" r:id="rId6"/>
    <p:sldId id="259" r:id="rId7"/>
    <p:sldId id="260" r:id="rId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648" y="2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2024/6/26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sz="4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Talus </a:t>
            </a:r>
            <a:r>
              <a:rPr lang="en-US" altLang="zh-TW" sz="4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A41402237001S</a:t>
            </a:r>
            <a:r>
              <a:rPr lang="zh-TW" alt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zh-TW" altLang="en-US" sz="5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AOI </a:t>
            </a:r>
            <a:r>
              <a:rPr lang="en-US" altLang="zh-TW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SOP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80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1" y="404664"/>
            <a:ext cx="6984776" cy="523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橢圓 3"/>
          <p:cNvSpPr/>
          <p:nvPr/>
        </p:nvSpPr>
        <p:spPr>
          <a:xfrm>
            <a:off x="2627784" y="3429000"/>
            <a:ext cx="1476165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下箭號 5"/>
          <p:cNvSpPr/>
          <p:nvPr/>
        </p:nvSpPr>
        <p:spPr>
          <a:xfrm rot="11035675">
            <a:off x="3116382" y="4368925"/>
            <a:ext cx="168338" cy="16568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691680" y="6165304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使用者電腦接上</a:t>
            </a:r>
            <a:r>
              <a:rPr lang="en-US" altLang="zh-TW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USB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9157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6632"/>
            <a:ext cx="4122858" cy="5497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21992"/>
            <a:ext cx="2554143" cy="340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11560" y="5989858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將產品放入 需靠住兩塊定位電木，放入後將門緊閉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771720" y="3018100"/>
            <a:ext cx="864096" cy="504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755576" y="2907500"/>
            <a:ext cx="864096" cy="504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/>
          <p:nvPr/>
        </p:nvCxnSpPr>
        <p:spPr>
          <a:xfrm flipH="1" flipV="1">
            <a:off x="1403648" y="3522156"/>
            <a:ext cx="837293" cy="235511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V="1">
            <a:off x="2240941" y="3522156"/>
            <a:ext cx="98811" cy="235511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28084" y="3104963"/>
            <a:ext cx="2376265" cy="316835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32040" y="3558550"/>
            <a:ext cx="1960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A41402237001S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6227086" y="1916832"/>
            <a:ext cx="13314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示意圖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7651373" y="4005064"/>
            <a:ext cx="432049" cy="43204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4745575" y="604335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確認圓孔方向，以此方向放入治具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4" name="直線單箭頭接點 13"/>
          <p:cNvCxnSpPr/>
          <p:nvPr/>
        </p:nvCxnSpPr>
        <p:spPr>
          <a:xfrm flipV="1">
            <a:off x="6892833" y="2420888"/>
            <a:ext cx="0" cy="132232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543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55867" y="3140968"/>
            <a:ext cx="1520763" cy="508918"/>
          </a:xfrm>
        </p:spPr>
        <p:txBody>
          <a:bodyPr>
            <a:normAutofit/>
          </a:bodyPr>
          <a:lstStyle/>
          <a:p>
            <a:r>
              <a:rPr lang="zh-TW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開啟資料夾</a:t>
            </a:r>
            <a:endParaRPr lang="zh-TW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114551"/>
            <a:ext cx="85725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124743"/>
            <a:ext cx="6257925" cy="30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4211960" y="435350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開啟</a:t>
            </a:r>
            <a:r>
              <a:rPr lang="en-US" altLang="zh-TW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“main.exe”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987824" y="3296416"/>
            <a:ext cx="86409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6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15616" y="5589240"/>
            <a:ext cx="5915000" cy="706090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程式介面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188640"/>
            <a:ext cx="8944625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323528" y="5085184"/>
            <a:ext cx="3096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產品放置後 按下</a:t>
            </a:r>
            <a:r>
              <a:rPr lang="en-US" altLang="zh-TW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“Start”</a:t>
            </a:r>
            <a:r>
              <a:rPr lang="zh-TW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按鈕</a:t>
            </a:r>
            <a:endParaRPr lang="zh-TW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線單箭頭接點 10"/>
          <p:cNvCxnSpPr/>
          <p:nvPr/>
        </p:nvCxnSpPr>
        <p:spPr>
          <a:xfrm flipV="1">
            <a:off x="2555776" y="4653136"/>
            <a:ext cx="288032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320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8882336" cy="4820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5436096" y="4375376"/>
            <a:ext cx="57606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652120" y="5085184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程式運行時間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7776" y="3573016"/>
            <a:ext cx="813824" cy="72008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57776" y="437537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測試結果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075" name="Picture 3" descr="C:\Users\diowang\Desktop\Talus_AOI\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340768"/>
            <a:ext cx="3968441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508104" y="3789040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相機畫面</a:t>
            </a:r>
          </a:p>
        </p:txBody>
      </p:sp>
    </p:spTree>
    <p:extLst>
      <p:ext uri="{BB962C8B-B14F-4D97-AF65-F5344CB8AC3E}">
        <p14:creationId xmlns:p14="http://schemas.microsoft.com/office/powerpoint/2010/main" val="2605069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34265" y="116632"/>
            <a:ext cx="8871992" cy="5337884"/>
            <a:chOff x="34265" y="116632"/>
            <a:chExt cx="8871992" cy="5337884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37"/>
            <a:stretch/>
          </p:blipFill>
          <p:spPr bwMode="auto">
            <a:xfrm>
              <a:off x="34265" y="116632"/>
              <a:ext cx="8871992" cy="4820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矩形 4"/>
            <p:cNvSpPr/>
            <p:nvPr/>
          </p:nvSpPr>
          <p:spPr>
            <a:xfrm>
              <a:off x="5364088" y="4416026"/>
              <a:ext cx="576064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5652120" y="5085184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程式運行時間</a:t>
              </a:r>
              <a:endPara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4888" y="3573016"/>
              <a:ext cx="813824" cy="7200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7776" y="4375376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測試結果</a:t>
              </a:r>
              <a:endPara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57776" y="2526891"/>
              <a:ext cx="3046072" cy="3980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" name="文字方塊 1"/>
            <p:cNvSpPr txBox="1"/>
            <p:nvPr/>
          </p:nvSpPr>
          <p:spPr>
            <a:xfrm>
              <a:off x="2231740" y="3539587"/>
              <a:ext cx="19442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若有異常則顯示</a:t>
              </a:r>
              <a:r>
                <a:rPr lang="en-US" altLang="zh-TW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“Fail”</a:t>
              </a:r>
              <a:endPara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0" name="Picture 3" descr="C:\Users\diowang\Desktop\Talus_AOI\0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1340768"/>
              <a:ext cx="3968441" cy="23042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文字方塊 10"/>
          <p:cNvSpPr txBox="1"/>
          <p:nvPr/>
        </p:nvSpPr>
        <p:spPr>
          <a:xfrm>
            <a:off x="204226" y="5638500"/>
            <a:ext cx="597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如有發生</a:t>
            </a:r>
            <a:r>
              <a:rPr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FAIL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，則</a:t>
            </a:r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</a:t>
            </a:r>
            <a:r>
              <a:rPr lang="en-US" altLang="zh-TW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FAIL</a:t>
            </a:r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測項進行異常位置的複判</a:t>
            </a:r>
            <a:endParaRPr lang="en-US" altLang="zh-TW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確認無</a:t>
            </a:r>
            <a:r>
              <a:rPr lang="zh-TW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問題即可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放行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508104" y="3789040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相機畫面</a:t>
            </a:r>
          </a:p>
        </p:txBody>
      </p:sp>
    </p:spTree>
    <p:extLst>
      <p:ext uri="{BB962C8B-B14F-4D97-AF65-F5344CB8AC3E}">
        <p14:creationId xmlns:p14="http://schemas.microsoft.com/office/powerpoint/2010/main" val="211889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96</Words>
  <Application>Microsoft Office PowerPoint</Application>
  <PresentationFormat>如螢幕大小 (4:3)</PresentationFormat>
  <Paragraphs>19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Microsoft YaHei</vt:lpstr>
      <vt:lpstr>新細明體</vt:lpstr>
      <vt:lpstr>Arial</vt:lpstr>
      <vt:lpstr>Calibri</vt:lpstr>
      <vt:lpstr>Office 佈景主題</vt:lpstr>
      <vt:lpstr>Talus A41402237001S AOI SOP</vt:lpstr>
      <vt:lpstr>PowerPoint 簡報</vt:lpstr>
      <vt:lpstr>PowerPoint 簡報</vt:lpstr>
      <vt:lpstr>開啟資料夾</vt:lpstr>
      <vt:lpstr>程式介面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Talus AOI SOP</dc:title>
  <dc:creator>Dio Wang(王學宏)</dc:creator>
  <cp:lastModifiedBy>Kelly Liu(劉容任)</cp:lastModifiedBy>
  <cp:revision>11</cp:revision>
  <dcterms:created xsi:type="dcterms:W3CDTF">2024-06-26T01:35:51Z</dcterms:created>
  <dcterms:modified xsi:type="dcterms:W3CDTF">2024-06-26T03:57:25Z</dcterms:modified>
</cp:coreProperties>
</file>

<file path=docProps/thumbnail.jpeg>
</file>